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7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06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6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0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7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6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8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2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8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2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BF689-DA61-4B36-B7AE-BBCA1BAC34B7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D4C6E-E36E-4FF4-8F69-081E328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5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798" y="2961027"/>
            <a:ext cx="2966216" cy="2802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736" y="492793"/>
            <a:ext cx="3719244" cy="21541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93" y="3448014"/>
            <a:ext cx="2957940" cy="182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69" y="359596"/>
            <a:ext cx="2949393" cy="21446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30157" y="2504211"/>
            <a:ext cx="1674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Sock</a:t>
            </a:r>
            <a:r>
              <a:rPr lang="en-US" b="1" u="sng" dirty="0" smtClean="0"/>
              <a:t> </a:t>
            </a:r>
            <a:endParaRPr lang="en-US" b="1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7983020" y="2735043"/>
            <a:ext cx="113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Shoes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777537" y="5517222"/>
            <a:ext cx="249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Ball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294544" y="5517222"/>
            <a:ext cx="220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supporter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02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1" y="205482"/>
            <a:ext cx="11054993" cy="665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79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0" y="801384"/>
            <a:ext cx="10808413" cy="523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3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058" y="821933"/>
            <a:ext cx="8054940" cy="473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24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CLIENT</dc:creator>
  <cp:lastModifiedBy>CLIENT</cp:lastModifiedBy>
  <cp:revision>2</cp:revision>
  <dcterms:created xsi:type="dcterms:W3CDTF">2019-03-05T08:12:37Z</dcterms:created>
  <dcterms:modified xsi:type="dcterms:W3CDTF">2019-03-05T08:16:59Z</dcterms:modified>
</cp:coreProperties>
</file>